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360" r:id="rId5"/>
    <p:sldId id="361" r:id="rId6"/>
    <p:sldId id="362" r:id="rId7"/>
    <p:sldId id="363" r:id="rId8"/>
    <p:sldId id="364" r:id="rId9"/>
    <p:sldId id="365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22" r:id="rId29"/>
    <p:sldId id="323" r:id="rId30"/>
    <p:sldId id="324" r:id="rId31"/>
    <p:sldId id="325" r:id="rId32"/>
    <p:sldId id="326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7" r:id="rId46"/>
    <p:sldId id="328" r:id="rId47"/>
    <p:sldId id="329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2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273" r:id="rId83"/>
    <p:sldId id="274" r:id="rId84"/>
    <p:sldId id="275" r:id="rId85"/>
    <p:sldId id="276" r:id="rId86"/>
    <p:sldId id="277" r:id="rId87"/>
    <p:sldId id="278" r:id="rId88"/>
    <p:sldId id="279" r:id="rId89"/>
    <p:sldId id="280" r:id="rId90"/>
    <p:sldId id="281" r:id="rId91"/>
    <p:sldId id="282" r:id="rId92"/>
    <p:sldId id="283" r:id="rId93"/>
    <p:sldId id="284" r:id="rId94"/>
    <p:sldId id="285" r:id="rId95"/>
    <p:sldId id="286" r:id="rId96"/>
    <p:sldId id="287" r:id="rId97"/>
    <p:sldId id="288" r:id="rId98"/>
    <p:sldId id="259" r:id="rId99"/>
    <p:sldId id="260" r:id="rId100"/>
    <p:sldId id="261" r:id="rId101"/>
    <p:sldId id="262" r:id="rId102"/>
    <p:sldId id="263" r:id="rId103"/>
    <p:sldId id="264" r:id="rId104"/>
    <p:sldId id="265" r:id="rId105"/>
    <p:sldId id="266" r:id="rId106"/>
    <p:sldId id="267" r:id="rId107"/>
    <p:sldId id="268" r:id="rId108"/>
    <p:sldId id="269" r:id="rId109"/>
    <p:sldId id="270" r:id="rId110"/>
    <p:sldId id="27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94820" y="4306047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3210" y="2261863"/>
            <a:ext cx="9144000" cy="1234440"/>
          </a:xfrm>
        </p:spPr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before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51" y="2052814"/>
            <a:ext cx="6391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before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59164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1936220"/>
            <a:ext cx="6600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27" y="1958622"/>
            <a:ext cx="6515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41714"/>
            <a:ext cx="6276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03" y="1843970"/>
            <a:ext cx="66103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36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After returning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913643"/>
            <a:ext cx="6162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93" y="1908174"/>
            <a:ext cx="5800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class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985256"/>
            <a:ext cx="6629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aspect behavior</a:t>
            </a:r>
          </a:p>
          <a:p>
            <a:r>
              <a:rPr lang="en-US" dirty="0" smtClean="0"/>
              <a:t>AspectJ APIs and annotations</a:t>
            </a:r>
          </a:p>
          <a:p>
            <a:r>
              <a:rPr lang="en-US" dirty="0" smtClean="0"/>
              <a:t>Spring AOP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after returning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99720"/>
            <a:ext cx="661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45746"/>
            <a:ext cx="6648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9" y="1965148"/>
            <a:ext cx="5924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3" y="2076450"/>
            <a:ext cx="5667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5" y="1885067"/>
            <a:ext cx="6619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041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Throw advices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4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Throws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1925989"/>
            <a:ext cx="594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0" y="2108906"/>
            <a:ext cx="6029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84" y="2148416"/>
            <a:ext cx="62388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96" y="1928989"/>
            <a:ext cx="57816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behavior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class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40" y="2040819"/>
            <a:ext cx="6315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throws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40" y="2071511"/>
            <a:ext cx="6619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78" y="1990901"/>
            <a:ext cx="6629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domain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84" y="2020711"/>
            <a:ext cx="6362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8" y="2003601"/>
            <a:ext cx="6419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03" y="2041349"/>
            <a:ext cx="61531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64" y="1918406"/>
            <a:ext cx="65722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62158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Around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72" y="1894592"/>
            <a:ext cx="6286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30" y="2041525"/>
            <a:ext cx="6267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behavior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9" y="1888596"/>
            <a:ext cx="6257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9" y="2031295"/>
            <a:ext cx="5962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86" y="1930223"/>
            <a:ext cx="6343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5" y="1948039"/>
            <a:ext cx="6210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around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8" y="2028296"/>
            <a:ext cx="66008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16" y="1892652"/>
            <a:ext cx="6591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22" y="1926695"/>
            <a:ext cx="6400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6" y="2056165"/>
            <a:ext cx="5857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29271"/>
            <a:ext cx="6619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96864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Advice ordering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9" y="2167113"/>
            <a:ext cx="62007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3" y="1871486"/>
            <a:ext cx="5924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2883"/>
            <a:ext cx="66008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Aspect Order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960386"/>
            <a:ext cx="6581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06" y="1892652"/>
            <a:ext cx="6619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 err="1" smtClean="0"/>
              <a:t>introducion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</a:t>
            </a:r>
            <a:r>
              <a:rPr lang="en-US" dirty="0" err="1" smtClean="0"/>
              <a:t>introdution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47" y="2074156"/>
            <a:ext cx="6229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1" y="1958093"/>
            <a:ext cx="6400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147" y="2115403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Before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5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6" y="2003248"/>
            <a:ext cx="63531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4" y="1916112"/>
            <a:ext cx="6372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61" y="1906693"/>
            <a:ext cx="6438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1" y="2028825"/>
            <a:ext cx="66008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1931634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905176"/>
            <a:ext cx="6210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753</TotalTime>
  <Words>341</Words>
  <Application>Microsoft Office PowerPoint</Application>
  <PresentationFormat>Widescreen</PresentationFormat>
  <Paragraphs>114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Calibri</vt:lpstr>
      <vt:lpstr>Calibri Light</vt:lpstr>
      <vt:lpstr>Retrospect</vt:lpstr>
      <vt:lpstr>Spring AOP</vt:lpstr>
      <vt:lpstr>Outline</vt:lpstr>
      <vt:lpstr>Aspect behavior</vt:lpstr>
      <vt:lpstr>Aspect behavior</vt:lpstr>
      <vt:lpstr>Advice types</vt:lpstr>
      <vt:lpstr>Before advice</vt:lpstr>
      <vt:lpstr>Before advice</vt:lpstr>
      <vt:lpstr>Before advice guideline</vt:lpstr>
      <vt:lpstr>Before advice process</vt:lpstr>
      <vt:lpstr>Create before advice class</vt:lpstr>
      <vt:lpstr>Register before advice bean</vt:lpstr>
      <vt:lpstr>Reference from aspect</vt:lpstr>
      <vt:lpstr>Domain beans</vt:lpstr>
      <vt:lpstr>Integrate advice with domain beans</vt:lpstr>
      <vt:lpstr>Access and use beans</vt:lpstr>
      <vt:lpstr>After returning advice</vt:lpstr>
      <vt:lpstr>After returning advice</vt:lpstr>
      <vt:lpstr>After returning advice</vt:lpstr>
      <vt:lpstr>After returning advice class</vt:lpstr>
      <vt:lpstr>Register after returning advice bean</vt:lpstr>
      <vt:lpstr>Reference from aspect</vt:lpstr>
      <vt:lpstr>Domain beans</vt:lpstr>
      <vt:lpstr>Integrate advice with domain bean</vt:lpstr>
      <vt:lpstr>Access and use beans</vt:lpstr>
      <vt:lpstr>Throw advices</vt:lpstr>
      <vt:lpstr>Throws advice</vt:lpstr>
      <vt:lpstr>Throw advice guideline</vt:lpstr>
      <vt:lpstr>Throw advice guidelines</vt:lpstr>
      <vt:lpstr>Throw advice process</vt:lpstr>
      <vt:lpstr>Throw advice class</vt:lpstr>
      <vt:lpstr>Register throws advice bean</vt:lpstr>
      <vt:lpstr>Reference from Aspect </vt:lpstr>
      <vt:lpstr>Mock domain class</vt:lpstr>
      <vt:lpstr>Domain beans</vt:lpstr>
      <vt:lpstr>Integrate advice with domain bean</vt:lpstr>
      <vt:lpstr>Access and use Beans</vt:lpstr>
      <vt:lpstr>Around advice</vt:lpstr>
      <vt:lpstr>Around advice</vt:lpstr>
      <vt:lpstr>Around advice guidelines</vt:lpstr>
      <vt:lpstr>Around advice process</vt:lpstr>
      <vt:lpstr>Around advice class</vt:lpstr>
      <vt:lpstr>Around advice class</vt:lpstr>
      <vt:lpstr>Register around advice bean</vt:lpstr>
      <vt:lpstr>Reference from aspect</vt:lpstr>
      <vt:lpstr>Domain beans</vt:lpstr>
      <vt:lpstr>Integrate advice with domain bean</vt:lpstr>
      <vt:lpstr>Access and use beans</vt:lpstr>
      <vt:lpstr>Advice ordering</vt:lpstr>
      <vt:lpstr>Around advice</vt:lpstr>
      <vt:lpstr>Around advice class</vt:lpstr>
      <vt:lpstr>Configure Aspect Order</vt:lpstr>
      <vt:lpstr>Access and use Beans</vt:lpstr>
      <vt:lpstr>AspectJ pointcuts</vt:lpstr>
      <vt:lpstr>AspectJ pointcuts introducion</vt:lpstr>
      <vt:lpstr>AspectJ pointcut introdution</vt:lpstr>
      <vt:lpstr>AspectJ pointcut process</vt:lpstr>
      <vt:lpstr>Select join point</vt:lpstr>
      <vt:lpstr>Select join point</vt:lpstr>
      <vt:lpstr>Select join point</vt:lpstr>
      <vt:lpstr>Create pointcut definition class</vt:lpstr>
      <vt:lpstr>Define pointcut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229</cp:revision>
  <dcterms:created xsi:type="dcterms:W3CDTF">2016-07-21T12:38:40Z</dcterms:created>
  <dcterms:modified xsi:type="dcterms:W3CDTF">2016-07-25T08:45:31Z</dcterms:modified>
</cp:coreProperties>
</file>